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</p:sldIdLst>
  <p:sldSz cx="18288000" cy="10287000"/>
  <p:notesSz cx="6858000" cy="9144000"/>
  <p:embeddedFontLst>
    <p:embeddedFont>
      <p:font typeface="Poppins Bold" panose="020B0604020202020204" charset="0"/>
      <p:regular r:id="rId11"/>
    </p:embeddedFont>
    <p:embeddedFont>
      <p:font typeface="Garet Bold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 Bold" panose="020B0604020202020204" charset="0"/>
      <p:regular r:id="rId17"/>
    </p:embeddedFont>
    <p:embeddedFont>
      <p:font typeface="Montserrat Italics" panose="020B0604020202020204" charset="0"/>
      <p:regular r:id="rId18"/>
    </p:embeddedFont>
    <p:embeddedFont>
      <p:font typeface="Aileron Regular" panose="020B0604020202020204" charset="0"/>
      <p:regular r:id="rId19"/>
    </p:embeddedFont>
    <p:embeddedFont>
      <p:font typeface="Aileron Regular Bold" panose="020B0604020202020204" charset="0"/>
      <p:regular r:id="rId20"/>
    </p:embeddedFont>
    <p:embeddedFont>
      <p:font typeface="Garet" panose="020B0604020202020204" charset="0"/>
      <p:regular r:id="rId21"/>
    </p:embeddedFont>
    <p:embeddedFont>
      <p:font typeface="League Spartan" panose="020B0604020202020204" charset="0"/>
      <p:regular r:id="rId22"/>
    </p:embeddedFont>
    <p:embeddedFont>
      <p:font typeface="Montserrat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88725" y="6388211"/>
            <a:ext cx="4531428" cy="888842"/>
            <a:chOff x="0" y="0"/>
            <a:chExt cx="19553350" cy="3835400"/>
          </a:xfrm>
        </p:grpSpPr>
        <p:sp>
          <p:nvSpPr>
            <p:cNvPr id="3" name="Freeform 3"/>
            <p:cNvSpPr/>
            <p:nvPr/>
          </p:nvSpPr>
          <p:spPr>
            <a:xfrm>
              <a:off x="-12700" y="-12700"/>
              <a:ext cx="19578751" cy="3860800"/>
            </a:xfrm>
            <a:custGeom>
              <a:avLst/>
              <a:gdLst/>
              <a:ahLst/>
              <a:cxnLst/>
              <a:rect l="l" t="t" r="r" b="b"/>
              <a:pathLst>
                <a:path w="19578751" h="3860800">
                  <a:moveTo>
                    <a:pt x="18716420" y="0"/>
                  </a:moveTo>
                  <a:lnTo>
                    <a:pt x="862330" y="0"/>
                  </a:lnTo>
                  <a:cubicBezTo>
                    <a:pt x="389890" y="0"/>
                    <a:pt x="0" y="389890"/>
                    <a:pt x="0" y="862330"/>
                  </a:cubicBezTo>
                  <a:lnTo>
                    <a:pt x="0" y="2998470"/>
                  </a:lnTo>
                  <a:cubicBezTo>
                    <a:pt x="0" y="3470910"/>
                    <a:pt x="389890" y="3860800"/>
                    <a:pt x="862330" y="3860800"/>
                  </a:cubicBezTo>
                  <a:lnTo>
                    <a:pt x="18716420" y="3860800"/>
                  </a:lnTo>
                  <a:cubicBezTo>
                    <a:pt x="19188860" y="3860800"/>
                    <a:pt x="19578751" y="3470910"/>
                    <a:pt x="19578751" y="2998470"/>
                  </a:cubicBezTo>
                  <a:lnTo>
                    <a:pt x="19578751" y="862330"/>
                  </a:lnTo>
                  <a:cubicBezTo>
                    <a:pt x="19578751" y="389890"/>
                    <a:pt x="19188860" y="0"/>
                    <a:pt x="18716420" y="0"/>
                  </a:cubicBezTo>
                  <a:close/>
                  <a:moveTo>
                    <a:pt x="19388251" y="927100"/>
                  </a:moveTo>
                  <a:lnTo>
                    <a:pt x="19388251" y="2998470"/>
                  </a:lnTo>
                  <a:cubicBezTo>
                    <a:pt x="19388251" y="3365500"/>
                    <a:pt x="19083451" y="3670300"/>
                    <a:pt x="18716420" y="3670300"/>
                  </a:cubicBezTo>
                  <a:lnTo>
                    <a:pt x="862330" y="3670300"/>
                  </a:lnTo>
                  <a:cubicBezTo>
                    <a:pt x="495300" y="3670300"/>
                    <a:pt x="190500" y="3365500"/>
                    <a:pt x="190500" y="2998470"/>
                  </a:cubicBezTo>
                  <a:lnTo>
                    <a:pt x="190500" y="862330"/>
                  </a:lnTo>
                  <a:cubicBezTo>
                    <a:pt x="190500" y="495300"/>
                    <a:pt x="495300" y="190500"/>
                    <a:pt x="862330" y="190500"/>
                  </a:cubicBezTo>
                  <a:lnTo>
                    <a:pt x="18716420" y="190500"/>
                  </a:lnTo>
                  <a:cubicBezTo>
                    <a:pt x="19083451" y="190500"/>
                    <a:pt x="19388251" y="495300"/>
                    <a:pt x="19388251" y="862330"/>
                  </a:cubicBezTo>
                  <a:lnTo>
                    <a:pt x="19388251" y="927100"/>
                  </a:lnTo>
                  <a:close/>
                </a:path>
              </a:pathLst>
            </a:custGeom>
            <a:solidFill>
              <a:srgbClr val="255C8C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370958" y="4443776"/>
            <a:ext cx="13546084" cy="194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42"/>
              </a:lnSpc>
            </a:pPr>
            <a:r>
              <a:rPr lang="en-US" sz="14542" dirty="0">
                <a:solidFill>
                  <a:srgbClr val="000000"/>
                </a:solidFill>
                <a:latin typeface="Poppins Bold" panose="020B0604020202020204" charset="0"/>
                <a:cs typeface="Poppins Bold" panose="020B0604020202020204" charset="0"/>
              </a:rPr>
              <a:t>PORTFOLIO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526468" y="2523425"/>
            <a:ext cx="9235063" cy="1386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54"/>
              </a:lnSpc>
            </a:pPr>
            <a:r>
              <a:rPr lang="en-US" sz="10354" dirty="0">
                <a:solidFill>
                  <a:srgbClr val="255C8C"/>
                </a:solidFill>
                <a:latin typeface="Aileron Regular Bold"/>
              </a:rPr>
              <a:t>WRITING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063299" y="6603559"/>
            <a:ext cx="4182280" cy="45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4"/>
              </a:lnSpc>
            </a:pPr>
            <a:r>
              <a:rPr lang="en-US" sz="2681" spc="402" dirty="0" smtClean="0">
                <a:solidFill>
                  <a:srgbClr val="000000"/>
                </a:solidFill>
                <a:latin typeface="Aileron Regular"/>
              </a:rPr>
              <a:t>[</a:t>
            </a:r>
            <a:r>
              <a:rPr lang="en-US" sz="2681" spc="402" dirty="0" err="1" smtClean="0">
                <a:solidFill>
                  <a:srgbClr val="000000"/>
                </a:solidFill>
                <a:latin typeface="Aileron Regular"/>
              </a:rPr>
              <a:t>nama</a:t>
            </a:r>
            <a:r>
              <a:rPr lang="en-US" sz="2681" spc="402" dirty="0" smtClean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681" spc="402" dirty="0" err="1" smtClean="0">
                <a:solidFill>
                  <a:srgbClr val="000000"/>
                </a:solidFill>
                <a:latin typeface="Aileron Regular"/>
              </a:rPr>
              <a:t>kamu</a:t>
            </a:r>
            <a:r>
              <a:rPr lang="en-US" sz="2681" spc="402" dirty="0" smtClean="0">
                <a:solidFill>
                  <a:srgbClr val="000000"/>
                </a:solidFill>
                <a:latin typeface="Aileron Regular"/>
              </a:rPr>
              <a:t>]</a:t>
            </a:r>
            <a:endParaRPr lang="en-US" sz="2681" spc="402" dirty="0">
              <a:solidFill>
                <a:srgbClr val="000000"/>
              </a:solidFill>
              <a:latin typeface="Aileron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879550" y="8869044"/>
            <a:ext cx="4528899" cy="389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000000"/>
                </a:solidFill>
                <a:latin typeface="Montserrat"/>
              </a:rPr>
              <a:t>[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tahun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pembuatan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portofolio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]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2391410" cy="125951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391410" cy="12595168"/>
            </a:xfrm>
            <a:custGeom>
              <a:avLst/>
              <a:gdLst/>
              <a:ahLst/>
              <a:cxnLst/>
              <a:rect l="l" t="t" r="r" b="b"/>
              <a:pathLst>
                <a:path w="22391410" h="12595168">
                  <a:moveTo>
                    <a:pt x="0" y="0"/>
                  </a:moveTo>
                  <a:lnTo>
                    <a:pt x="0" y="12595168"/>
                  </a:lnTo>
                  <a:lnTo>
                    <a:pt x="22391410" y="12595168"/>
                  </a:lnTo>
                  <a:lnTo>
                    <a:pt x="22391410" y="0"/>
                  </a:lnTo>
                  <a:lnTo>
                    <a:pt x="0" y="0"/>
                  </a:lnTo>
                  <a:close/>
                  <a:moveTo>
                    <a:pt x="22330449" y="12534208"/>
                  </a:moveTo>
                  <a:lnTo>
                    <a:pt x="59690" y="12534208"/>
                  </a:lnTo>
                  <a:lnTo>
                    <a:pt x="59690" y="59690"/>
                  </a:lnTo>
                  <a:lnTo>
                    <a:pt x="22330449" y="59690"/>
                  </a:lnTo>
                  <a:lnTo>
                    <a:pt x="22330449" y="12534208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1323474" y="9258300"/>
            <a:ext cx="13697978" cy="0"/>
          </a:xfrm>
          <a:prstGeom prst="line">
            <a:avLst/>
          </a:prstGeom>
          <a:ln w="19050" cap="flat">
            <a:solidFill>
              <a:srgbClr val="255C8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15272439" y="9078912"/>
            <a:ext cx="1986861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Montserrat"/>
              </a:rPr>
              <a:t>Page xx of xx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1528407"/>
            <a:ext cx="11142167" cy="853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42"/>
              </a:lnSpc>
            </a:pPr>
            <a:r>
              <a:rPr lang="en-US" sz="5700" dirty="0">
                <a:solidFill>
                  <a:srgbClr val="000000"/>
                </a:solidFill>
                <a:latin typeface="Poppins Bold"/>
              </a:rPr>
              <a:t>TABLE OF CONTENTS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23474" y="4651331"/>
            <a:ext cx="2943426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799" dirty="0">
                <a:solidFill>
                  <a:srgbClr val="255C8C"/>
                </a:solidFill>
                <a:latin typeface="Montserrat Bold"/>
              </a:rPr>
              <a:t>ABOUT ME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23474" y="3229957"/>
            <a:ext cx="2943426" cy="142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397"/>
              </a:lnSpc>
            </a:pPr>
            <a:r>
              <a:rPr lang="en-US" sz="9497" dirty="0">
                <a:solidFill>
                  <a:srgbClr val="255C8C"/>
                </a:solidFill>
                <a:latin typeface="Poppins Bold" panose="020B0604020202020204" charset="0"/>
                <a:cs typeface="Poppins Bold" panose="020B0604020202020204" charset="0"/>
              </a:rPr>
              <a:t>01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23474" y="7344763"/>
            <a:ext cx="3080246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799">
                <a:solidFill>
                  <a:srgbClr val="255C8C"/>
                </a:solidFill>
                <a:latin typeface="Montserrat Bold"/>
              </a:rPr>
              <a:t>RESUME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23474" y="5923389"/>
            <a:ext cx="2680860" cy="142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397"/>
              </a:lnSpc>
            </a:pPr>
            <a:r>
              <a:rPr lang="en-US" sz="9497" dirty="0">
                <a:solidFill>
                  <a:srgbClr val="255C8C"/>
                </a:solidFill>
                <a:latin typeface="Poppins Bold" panose="020B0604020202020204" charset="0"/>
                <a:cs typeface="Poppins Bold" panose="020B0604020202020204" charset="0"/>
              </a:rPr>
              <a:t>02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138113" y="4670258"/>
            <a:ext cx="3891712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799">
                <a:solidFill>
                  <a:srgbClr val="255C8C"/>
                </a:solidFill>
                <a:latin typeface="Montserrat Bold"/>
              </a:rPr>
              <a:t>AB COMPANY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421782" y="4651331"/>
            <a:ext cx="4120312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799">
                <a:solidFill>
                  <a:srgbClr val="255C8C"/>
                </a:solidFill>
                <a:latin typeface="Montserrat Bold"/>
              </a:rPr>
              <a:t>OTHER WORKS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138113" y="3248884"/>
            <a:ext cx="2721682" cy="142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397"/>
              </a:lnSpc>
            </a:pPr>
            <a:r>
              <a:rPr lang="en-US" sz="9497" dirty="0">
                <a:solidFill>
                  <a:srgbClr val="255C8C"/>
                </a:solidFill>
                <a:latin typeface="Poppins Bold" panose="020B0604020202020204" charset="0"/>
                <a:cs typeface="Poppins Bold" panose="020B0604020202020204" charset="0"/>
              </a:rPr>
              <a:t>03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421782" y="3229957"/>
            <a:ext cx="2721682" cy="142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397"/>
              </a:lnSpc>
            </a:pPr>
            <a:r>
              <a:rPr lang="en-US" sz="9497" dirty="0">
                <a:solidFill>
                  <a:srgbClr val="255C8C"/>
                </a:solidFill>
                <a:latin typeface="Poppins Bold" panose="020B0604020202020204" charset="0"/>
                <a:cs typeface="Poppins Bold" panose="020B0604020202020204" charset="0"/>
              </a:rPr>
              <a:t>05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138113" y="7344763"/>
            <a:ext cx="4120312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799">
                <a:solidFill>
                  <a:srgbClr val="255C8C"/>
                </a:solidFill>
                <a:latin typeface="Montserrat"/>
              </a:rPr>
              <a:t>XY AGENCY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421782" y="7325836"/>
            <a:ext cx="4120312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799">
                <a:solidFill>
                  <a:srgbClr val="255C8C"/>
                </a:solidFill>
                <a:latin typeface="Montserrat Bold"/>
              </a:rPr>
              <a:t>CONTACT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138113" y="5923389"/>
            <a:ext cx="2599669" cy="142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397"/>
              </a:lnSpc>
            </a:pPr>
            <a:r>
              <a:rPr lang="en-US" sz="9497" dirty="0">
                <a:solidFill>
                  <a:srgbClr val="255C8C"/>
                </a:solidFill>
                <a:latin typeface="Poppins Bold" panose="020B0604020202020204" charset="0"/>
                <a:cs typeface="Poppins Bold" panose="020B0604020202020204" charset="0"/>
              </a:rPr>
              <a:t>04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421782" y="5904462"/>
            <a:ext cx="2599669" cy="142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397"/>
              </a:lnSpc>
            </a:pPr>
            <a:r>
              <a:rPr lang="en-US" sz="9497" dirty="0" smtClean="0">
                <a:solidFill>
                  <a:srgbClr val="255C8C"/>
                </a:solidFill>
                <a:latin typeface="Poppins Bold" panose="020B0604020202020204" charset="0"/>
                <a:cs typeface="Poppins Bold" panose="020B0604020202020204" charset="0"/>
              </a:rPr>
              <a:t>06</a:t>
            </a:r>
            <a:endParaRPr lang="en-US" sz="9497" dirty="0">
              <a:solidFill>
                <a:srgbClr val="255C8C"/>
              </a:solidFill>
              <a:latin typeface="Poppins Bold" panose="020B0604020202020204" charset="0"/>
              <a:cs typeface="Poppins Bold" panose="020B060402020202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39228" y="0"/>
            <a:ext cx="5748772" cy="10287000"/>
            <a:chOff x="0" y="0"/>
            <a:chExt cx="1069556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69556" cy="1913890"/>
            </a:xfrm>
            <a:custGeom>
              <a:avLst/>
              <a:gdLst/>
              <a:ahLst/>
              <a:cxnLst/>
              <a:rect l="l" t="t" r="r" b="b"/>
              <a:pathLst>
                <a:path w="1069556" h="1913890">
                  <a:moveTo>
                    <a:pt x="0" y="0"/>
                  </a:moveTo>
                  <a:lnTo>
                    <a:pt x="1069556" y="0"/>
                  </a:lnTo>
                  <a:lnTo>
                    <a:pt x="1069556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55C8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042092" y="1876602"/>
            <a:ext cx="6934902" cy="6201957"/>
            <a:chOff x="0" y="0"/>
            <a:chExt cx="9246536" cy="8269275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28212" r="28212"/>
            <a:stretch>
              <a:fillRect/>
            </a:stretch>
          </p:blipFill>
          <p:spPr>
            <a:xfrm>
              <a:off x="0" y="0"/>
              <a:ext cx="9246536" cy="8269275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1028700" y="8287243"/>
            <a:ext cx="1562949" cy="417760"/>
            <a:chOff x="0" y="0"/>
            <a:chExt cx="570168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70168" cy="152400"/>
            </a:xfrm>
            <a:custGeom>
              <a:avLst/>
              <a:gdLst/>
              <a:ahLst/>
              <a:cxnLst/>
              <a:rect l="l" t="t" r="r" b="b"/>
              <a:pathLst>
                <a:path w="570168" h="152400">
                  <a:moveTo>
                    <a:pt x="0" y="0"/>
                  </a:moveTo>
                  <a:lnTo>
                    <a:pt x="570168" y="0"/>
                  </a:lnTo>
                  <a:lnTo>
                    <a:pt x="570168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55C8C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7576982" y="8785699"/>
            <a:ext cx="4537872" cy="472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76"/>
              </a:lnSpc>
            </a:pPr>
            <a:r>
              <a:rPr lang="en-US" sz="2768">
                <a:solidFill>
                  <a:srgbClr val="000000"/>
                </a:solidFill>
                <a:latin typeface="Montserrat"/>
              </a:rPr>
              <a:t>Content Writer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576982" y="8254312"/>
            <a:ext cx="4537872" cy="571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716"/>
              </a:lnSpc>
            </a:pPr>
            <a:r>
              <a:rPr lang="en-US" sz="3368">
                <a:solidFill>
                  <a:srgbClr val="000000"/>
                </a:solidFill>
                <a:latin typeface="League Spartan Bold"/>
              </a:rPr>
              <a:t>[nama kamu]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3352980"/>
            <a:ext cx="6012740" cy="1014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84"/>
              </a:lnSpc>
            </a:pPr>
            <a:r>
              <a:rPr lang="en-US" sz="7684" dirty="0">
                <a:solidFill>
                  <a:srgbClr val="000000"/>
                </a:solidFill>
                <a:latin typeface="Poppins Bold" panose="020B0604020202020204" charset="0"/>
                <a:cs typeface="Poppins Bold" panose="020B0604020202020204" charset="0"/>
              </a:rPr>
              <a:t>ABOUT ME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4554262"/>
            <a:ext cx="6433982" cy="2878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9"/>
              </a:lnSpc>
            </a:pPr>
            <a:r>
              <a:rPr lang="en-US" sz="2399">
                <a:solidFill>
                  <a:srgbClr val="000000"/>
                </a:solidFill>
                <a:latin typeface="Montserrat"/>
              </a:rPr>
              <a:t>Jelaskan tentang diri kamu sebagai penulis seperti bentuk tulisan apa saja yang pernah kamu buat, latar belakang secara singkat, hingga berapa lama kamu telah berkecimpung di dunia kepenulisan.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272439" y="8928100"/>
            <a:ext cx="1986861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Montserrat"/>
              </a:rPr>
              <a:t>Page xx of xx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15400" y="0"/>
            <a:ext cx="9372600" cy="10287000"/>
            <a:chOff x="0" y="0"/>
            <a:chExt cx="1743766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43766" cy="1913890"/>
            </a:xfrm>
            <a:custGeom>
              <a:avLst/>
              <a:gdLst/>
              <a:ahLst/>
              <a:cxnLst/>
              <a:rect l="l" t="t" r="r" b="b"/>
              <a:pathLst>
                <a:path w="1743766" h="1913890">
                  <a:moveTo>
                    <a:pt x="0" y="0"/>
                  </a:moveTo>
                  <a:lnTo>
                    <a:pt x="1743766" y="0"/>
                  </a:lnTo>
                  <a:lnTo>
                    <a:pt x="1743766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DDDDDD">
                <a:alpha val="17647"/>
              </a:srgbClr>
            </a:solidFill>
          </p:spPr>
        </p:sp>
      </p:grpSp>
      <p:sp>
        <p:nvSpPr>
          <p:cNvPr id="4" name="AutoShape 4"/>
          <p:cNvSpPr/>
          <p:nvPr/>
        </p:nvSpPr>
        <p:spPr>
          <a:xfrm rot="5392580">
            <a:off x="-1029897" y="5746707"/>
            <a:ext cx="4347923" cy="0"/>
          </a:xfrm>
          <a:prstGeom prst="line">
            <a:avLst/>
          </a:prstGeom>
          <a:ln w="19050" cap="flat">
            <a:solidFill>
              <a:srgbClr val="255C8C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1028700" y="3461960"/>
            <a:ext cx="240632" cy="24063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55C8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0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272439" y="8928100"/>
            <a:ext cx="1986861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Montserrat"/>
              </a:rPr>
              <a:t>Page xx of xx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666750"/>
            <a:ext cx="7472835" cy="884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84"/>
              </a:lnSpc>
            </a:pPr>
            <a:r>
              <a:rPr lang="en-US" sz="6684" dirty="0">
                <a:solidFill>
                  <a:srgbClr val="000000"/>
                </a:solidFill>
                <a:latin typeface="Poppins Bold" panose="020B0604020202020204" charset="0"/>
                <a:cs typeface="Poppins Bold" panose="020B0604020202020204" charset="0"/>
              </a:rPr>
              <a:t>RESUME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1518014"/>
            <a:ext cx="5682008" cy="7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9"/>
              </a:lnSpc>
            </a:pPr>
            <a:r>
              <a:rPr lang="en-US" sz="1999">
                <a:solidFill>
                  <a:srgbClr val="000000"/>
                </a:solidFill>
                <a:latin typeface="Montserrat"/>
              </a:rPr>
              <a:t>(Jelaskan pengalaman kerja yang relevan.  Kamu bisa menuliskan isi CV-mu)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522886" y="1848215"/>
            <a:ext cx="3851106" cy="56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757"/>
              </a:lnSpc>
              <a:spcBef>
                <a:spcPct val="0"/>
              </a:spcBef>
            </a:pPr>
            <a:r>
              <a:rPr lang="en-US" sz="3171">
                <a:solidFill>
                  <a:srgbClr val="494949"/>
                </a:solidFill>
                <a:latin typeface="Garet Bold"/>
              </a:rPr>
              <a:t>EDUCATION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522886" y="4477933"/>
            <a:ext cx="5956632" cy="56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757"/>
              </a:lnSpc>
              <a:spcBef>
                <a:spcPct val="0"/>
              </a:spcBef>
            </a:pPr>
            <a:r>
              <a:rPr lang="en-US" sz="3171">
                <a:solidFill>
                  <a:srgbClr val="494949"/>
                </a:solidFill>
                <a:latin typeface="Garet Bold"/>
              </a:rPr>
              <a:t>COURSES &amp; CERTIFICATION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522886" y="7142790"/>
            <a:ext cx="3851106" cy="56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757"/>
              </a:lnSpc>
              <a:spcBef>
                <a:spcPct val="0"/>
              </a:spcBef>
            </a:pPr>
            <a:r>
              <a:rPr lang="en-US" sz="3171">
                <a:solidFill>
                  <a:srgbClr val="494949"/>
                </a:solidFill>
                <a:latin typeface="Garet Bold"/>
              </a:rPr>
              <a:t>Skills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493451" y="2510807"/>
            <a:ext cx="6183532" cy="1275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07"/>
              </a:lnSpc>
            </a:pPr>
            <a:r>
              <a:rPr lang="en-US" sz="2271">
                <a:solidFill>
                  <a:srgbClr val="000000"/>
                </a:solidFill>
                <a:latin typeface="Montserrat Bold"/>
              </a:rPr>
              <a:t>Tahun</a:t>
            </a:r>
          </a:p>
          <a:p>
            <a:pPr>
              <a:lnSpc>
                <a:spcPts val="3407"/>
              </a:lnSpc>
            </a:pPr>
            <a:r>
              <a:rPr lang="en-US" sz="2271">
                <a:solidFill>
                  <a:srgbClr val="000000"/>
                </a:solidFill>
                <a:latin typeface="Montserrat"/>
              </a:rPr>
              <a:t>Jurusan, Universitas</a:t>
            </a:r>
          </a:p>
          <a:p>
            <a:pPr marL="0" lvl="0" indent="0" algn="l">
              <a:lnSpc>
                <a:spcPts val="3407"/>
              </a:lnSpc>
              <a:spcBef>
                <a:spcPct val="0"/>
              </a:spcBef>
            </a:pPr>
            <a:r>
              <a:rPr lang="en-US" sz="2271">
                <a:solidFill>
                  <a:srgbClr val="000000"/>
                </a:solidFill>
                <a:latin typeface="Montserrat"/>
              </a:rPr>
              <a:t>Opsional: mata kuliah yang relevan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493451" y="5140526"/>
            <a:ext cx="6482187" cy="1275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07"/>
              </a:lnSpc>
            </a:pPr>
            <a:r>
              <a:rPr lang="en-US" sz="2271">
                <a:solidFill>
                  <a:srgbClr val="000000"/>
                </a:solidFill>
                <a:latin typeface="Montserrat Bold"/>
              </a:rPr>
              <a:t>Tahun</a:t>
            </a:r>
          </a:p>
          <a:p>
            <a:pPr>
              <a:lnSpc>
                <a:spcPts val="3407"/>
              </a:lnSpc>
            </a:pPr>
            <a:r>
              <a:rPr lang="en-US" sz="2271">
                <a:solidFill>
                  <a:srgbClr val="000000"/>
                </a:solidFill>
                <a:latin typeface="Montserrat"/>
              </a:rPr>
              <a:t>Nama </a:t>
            </a:r>
            <a:r>
              <a:rPr lang="en-US" sz="2271">
                <a:solidFill>
                  <a:srgbClr val="000000"/>
                </a:solidFill>
                <a:latin typeface="Montserrat Italics"/>
              </a:rPr>
              <a:t>course/</a:t>
            </a:r>
            <a:r>
              <a:rPr lang="en-US" sz="2271">
                <a:solidFill>
                  <a:srgbClr val="000000"/>
                </a:solidFill>
                <a:latin typeface="Montserrat"/>
              </a:rPr>
              <a:t>setifikasi</a:t>
            </a:r>
          </a:p>
          <a:p>
            <a:pPr marL="0" lvl="0" indent="0" algn="l">
              <a:lnSpc>
                <a:spcPts val="3407"/>
              </a:lnSpc>
              <a:spcBef>
                <a:spcPct val="0"/>
              </a:spcBef>
            </a:pPr>
            <a:r>
              <a:rPr lang="en-US" sz="2271">
                <a:solidFill>
                  <a:srgbClr val="000000"/>
                </a:solidFill>
                <a:latin typeface="Montserrat"/>
              </a:rPr>
              <a:t>Opsional: </a:t>
            </a:r>
            <a:r>
              <a:rPr lang="en-US" sz="2271">
                <a:solidFill>
                  <a:srgbClr val="000000"/>
                </a:solidFill>
                <a:latin typeface="Montserrat Italics"/>
              </a:rPr>
              <a:t>issued date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493451" y="7805383"/>
            <a:ext cx="6765849" cy="418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07"/>
              </a:lnSpc>
              <a:spcBef>
                <a:spcPct val="0"/>
              </a:spcBef>
            </a:pPr>
            <a:r>
              <a:rPr lang="en-US" sz="2271">
                <a:solidFill>
                  <a:srgbClr val="000000"/>
                </a:solidFill>
                <a:latin typeface="Montserrat"/>
              </a:rPr>
              <a:t>Sebutkan </a:t>
            </a:r>
            <a:r>
              <a:rPr lang="en-US" sz="2271">
                <a:solidFill>
                  <a:srgbClr val="000000"/>
                </a:solidFill>
                <a:latin typeface="Montserrat Italics"/>
              </a:rPr>
              <a:t>skill </a:t>
            </a:r>
            <a:r>
              <a:rPr lang="en-US" sz="2271">
                <a:solidFill>
                  <a:srgbClr val="000000"/>
                </a:solidFill>
                <a:latin typeface="Montserrat"/>
              </a:rPr>
              <a:t>yang kamu miliki dan relevan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028700" y="5696074"/>
            <a:ext cx="240632" cy="240632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55C8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0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28700" y="7930188"/>
            <a:ext cx="240632" cy="240632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55C8C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00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028700" y="2501282"/>
            <a:ext cx="59055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l">
              <a:lnSpc>
                <a:spcPts val="4757"/>
              </a:lnSpc>
              <a:spcBef>
                <a:spcPct val="0"/>
              </a:spcBef>
            </a:pPr>
            <a:r>
              <a:rPr lang="en-US" sz="3171" dirty="0">
                <a:solidFill>
                  <a:srgbClr val="494949"/>
                </a:solidFill>
                <a:latin typeface="Garet Bold"/>
              </a:rPr>
              <a:t>WORK EXPERIENCES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79884" y="3275792"/>
            <a:ext cx="7664116" cy="528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307"/>
              </a:lnSpc>
              <a:spcBef>
                <a:spcPct val="0"/>
              </a:spcBef>
            </a:pPr>
            <a:r>
              <a:rPr lang="en-US" sz="2871">
                <a:solidFill>
                  <a:srgbClr val="494949"/>
                </a:solidFill>
                <a:latin typeface="Garet"/>
              </a:rPr>
              <a:t>AB Company - Content Writer Intern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79884" y="3887795"/>
            <a:ext cx="7021651" cy="1275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07"/>
              </a:lnSpc>
            </a:pPr>
            <a:r>
              <a:rPr lang="en-US" sz="2271">
                <a:solidFill>
                  <a:srgbClr val="000000"/>
                </a:solidFill>
                <a:latin typeface="Montserrat Bold"/>
              </a:rPr>
              <a:t>Tahun</a:t>
            </a:r>
          </a:p>
          <a:p>
            <a:pPr marL="490440" lvl="1" indent="-245220">
              <a:lnSpc>
                <a:spcPts val="3407"/>
              </a:lnSpc>
              <a:buFont typeface="Arial"/>
              <a:buChar char="•"/>
            </a:pPr>
            <a:r>
              <a:rPr lang="en-US" sz="2271">
                <a:solidFill>
                  <a:srgbClr val="000000"/>
                </a:solidFill>
                <a:latin typeface="Montserrat"/>
              </a:rPr>
              <a:t>Jabarkan pencapaian dan kontribusimu</a:t>
            </a:r>
          </a:p>
          <a:p>
            <a:pPr marL="490440" lvl="1" indent="-245220" algn="l">
              <a:lnSpc>
                <a:spcPts val="3407"/>
              </a:lnSpc>
              <a:buFont typeface="Arial"/>
              <a:buChar char="•"/>
            </a:pPr>
            <a:r>
              <a:rPr lang="en-US" sz="2271">
                <a:solidFill>
                  <a:srgbClr val="000000"/>
                </a:solidFill>
                <a:latin typeface="Montserrat"/>
              </a:rPr>
              <a:t>Jabarkan pencapaian dan kontribusimu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79884" y="5504403"/>
            <a:ext cx="7664116" cy="528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307"/>
              </a:lnSpc>
              <a:spcBef>
                <a:spcPct val="0"/>
              </a:spcBef>
            </a:pPr>
            <a:r>
              <a:rPr lang="en-US" sz="2871">
                <a:solidFill>
                  <a:srgbClr val="494949"/>
                </a:solidFill>
                <a:latin typeface="Garet"/>
              </a:rPr>
              <a:t>XY Agency - Content Writer Intern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479884" y="6116406"/>
            <a:ext cx="7021651" cy="1275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07"/>
              </a:lnSpc>
            </a:pPr>
            <a:r>
              <a:rPr lang="en-US" sz="2271">
                <a:solidFill>
                  <a:srgbClr val="000000"/>
                </a:solidFill>
                <a:latin typeface="Montserrat Bold"/>
              </a:rPr>
              <a:t>Tahun</a:t>
            </a:r>
          </a:p>
          <a:p>
            <a:pPr marL="490440" lvl="1" indent="-245220">
              <a:lnSpc>
                <a:spcPts val="3407"/>
              </a:lnSpc>
              <a:buFont typeface="Arial"/>
              <a:buChar char="•"/>
            </a:pPr>
            <a:r>
              <a:rPr lang="en-US" sz="2271">
                <a:solidFill>
                  <a:srgbClr val="000000"/>
                </a:solidFill>
                <a:latin typeface="Montserrat"/>
              </a:rPr>
              <a:t>Jabarkan pencapaian dan kontribusimu</a:t>
            </a:r>
          </a:p>
          <a:p>
            <a:pPr marL="490440" lvl="1" indent="-245220" algn="l">
              <a:lnSpc>
                <a:spcPts val="3407"/>
              </a:lnSpc>
              <a:buFont typeface="Arial"/>
              <a:buChar char="•"/>
            </a:pPr>
            <a:r>
              <a:rPr lang="en-US" sz="2271">
                <a:solidFill>
                  <a:srgbClr val="000000"/>
                </a:solidFill>
                <a:latin typeface="Montserrat"/>
              </a:rPr>
              <a:t>Jabarkan pencapaian dan kontribusimu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98932" y="7786333"/>
            <a:ext cx="7664116" cy="528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307"/>
              </a:lnSpc>
              <a:spcBef>
                <a:spcPct val="0"/>
              </a:spcBef>
            </a:pPr>
            <a:r>
              <a:rPr lang="en-US" sz="2871">
                <a:solidFill>
                  <a:srgbClr val="494949"/>
                </a:solidFill>
                <a:latin typeface="Garet"/>
              </a:rPr>
              <a:t>Content Writer Freelance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498932" y="8398336"/>
            <a:ext cx="7021651" cy="1275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07"/>
              </a:lnSpc>
            </a:pPr>
            <a:r>
              <a:rPr lang="en-US" sz="2271">
                <a:solidFill>
                  <a:srgbClr val="000000"/>
                </a:solidFill>
                <a:latin typeface="Montserrat Bold"/>
              </a:rPr>
              <a:t>Tahun</a:t>
            </a:r>
          </a:p>
          <a:p>
            <a:pPr marL="490440" lvl="1" indent="-245220">
              <a:lnSpc>
                <a:spcPts val="3407"/>
              </a:lnSpc>
              <a:buFont typeface="Arial"/>
              <a:buChar char="•"/>
            </a:pPr>
            <a:r>
              <a:rPr lang="en-US" sz="2271">
                <a:solidFill>
                  <a:srgbClr val="000000"/>
                </a:solidFill>
                <a:latin typeface="Montserrat"/>
              </a:rPr>
              <a:t>Jabarkan pencapaian dan kontribusimu</a:t>
            </a:r>
          </a:p>
          <a:p>
            <a:pPr marL="490440" lvl="1" indent="-245220" algn="l">
              <a:lnSpc>
                <a:spcPts val="3407"/>
              </a:lnSpc>
              <a:buFont typeface="Arial"/>
              <a:buChar char="•"/>
            </a:pPr>
            <a:r>
              <a:rPr lang="en-US" sz="2271">
                <a:solidFill>
                  <a:srgbClr val="000000"/>
                </a:solidFill>
                <a:latin typeface="Montserrat"/>
              </a:rPr>
              <a:t>Jabarkan pencapaian dan kontribusimu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5364848" cy="8229600"/>
            <a:chOff x="0" y="0"/>
            <a:chExt cx="1978638" cy="3035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78638" cy="3035202"/>
            </a:xfrm>
            <a:custGeom>
              <a:avLst/>
              <a:gdLst/>
              <a:ahLst/>
              <a:cxnLst/>
              <a:rect l="l" t="t" r="r" b="b"/>
              <a:pathLst>
                <a:path w="1978638" h="3035202">
                  <a:moveTo>
                    <a:pt x="0" y="0"/>
                  </a:moveTo>
                  <a:lnTo>
                    <a:pt x="1978638" y="0"/>
                  </a:lnTo>
                  <a:lnTo>
                    <a:pt x="1978638" y="3035202"/>
                  </a:lnTo>
                  <a:lnTo>
                    <a:pt x="0" y="3035202"/>
                  </a:lnTo>
                  <a:close/>
                </a:path>
              </a:pathLst>
            </a:custGeom>
            <a:solidFill>
              <a:srgbClr val="255C8C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175958" y="2099591"/>
            <a:ext cx="10083342" cy="608781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645195" y="3947654"/>
            <a:ext cx="4131857" cy="3388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76"/>
              </a:lnSpc>
            </a:pPr>
            <a:r>
              <a:rPr lang="en-US" sz="5230" spc="292" dirty="0">
                <a:solidFill>
                  <a:srgbClr val="FFFFFF"/>
                </a:solidFill>
                <a:latin typeface="Poppins Bold" panose="020B0604020202020204" charset="0"/>
                <a:cs typeface="Poppins Bold" panose="020B0604020202020204" charset="0"/>
              </a:rPr>
              <a:t>AB COMPANY</a:t>
            </a:r>
          </a:p>
          <a:p>
            <a:pPr>
              <a:lnSpc>
                <a:spcPts val="6276"/>
              </a:lnSpc>
            </a:pPr>
            <a:endParaRPr lang="en-US" sz="5230" spc="292" dirty="0">
              <a:solidFill>
                <a:srgbClr val="FFFFFF"/>
              </a:solidFill>
              <a:latin typeface="Poppins Bold" panose="020B0604020202020204" charset="0"/>
              <a:cs typeface="Poppins Bold" panose="020B0604020202020204" charset="0"/>
            </a:endParaRPr>
          </a:p>
          <a:p>
            <a:pPr>
              <a:lnSpc>
                <a:spcPts val="3756"/>
              </a:lnSpc>
            </a:pPr>
            <a:r>
              <a:rPr lang="en-US" sz="3130" spc="175" dirty="0">
                <a:solidFill>
                  <a:srgbClr val="FFFFFF"/>
                </a:solidFill>
                <a:latin typeface="Poppins Bold" panose="020B0604020202020204" charset="0"/>
                <a:cs typeface="Poppins Bold" panose="020B0604020202020204" charset="0"/>
              </a:rPr>
              <a:t>CONTENT WRITER INTERN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45195" y="7397031"/>
            <a:ext cx="4131857" cy="790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60"/>
              </a:lnSpc>
              <a:spcBef>
                <a:spcPct val="0"/>
              </a:spcBef>
            </a:pPr>
            <a:r>
              <a:rPr lang="en-US" sz="2257">
                <a:solidFill>
                  <a:srgbClr val="EFECE7"/>
                </a:solidFill>
                <a:latin typeface="Montserrat"/>
              </a:rPr>
              <a:t>Jelaskan </a:t>
            </a:r>
            <a:r>
              <a:rPr lang="en-US" sz="2257">
                <a:solidFill>
                  <a:srgbClr val="EFECE7"/>
                </a:solidFill>
                <a:latin typeface="Montserrat Italics"/>
              </a:rPr>
              <a:t>job descriptions </a:t>
            </a:r>
            <a:r>
              <a:rPr lang="en-US" sz="2257">
                <a:solidFill>
                  <a:srgbClr val="EFECE7"/>
                </a:solidFill>
                <a:latin typeface="Montserrat"/>
              </a:rPr>
              <a:t>secara singkat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15400" y="0"/>
            <a:ext cx="9372600" cy="10287000"/>
            <a:chOff x="0" y="0"/>
            <a:chExt cx="1743766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43766" cy="1913890"/>
            </a:xfrm>
            <a:custGeom>
              <a:avLst/>
              <a:gdLst/>
              <a:ahLst/>
              <a:cxnLst/>
              <a:rect l="l" t="t" r="r" b="b"/>
              <a:pathLst>
                <a:path w="1743766" h="1913890">
                  <a:moveTo>
                    <a:pt x="0" y="0"/>
                  </a:moveTo>
                  <a:lnTo>
                    <a:pt x="1743766" y="0"/>
                  </a:lnTo>
                  <a:lnTo>
                    <a:pt x="1743766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DDDDDD">
                <a:alpha val="17647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5272439" y="8928100"/>
            <a:ext cx="1986861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Montserrat"/>
              </a:rPr>
              <a:t>Page xx of xx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28700" y="8021771"/>
            <a:ext cx="1562949" cy="417760"/>
            <a:chOff x="0" y="0"/>
            <a:chExt cx="570168" cy="152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70168" cy="152400"/>
            </a:xfrm>
            <a:custGeom>
              <a:avLst/>
              <a:gdLst/>
              <a:ahLst/>
              <a:cxnLst/>
              <a:rect l="l" t="t" r="r" b="b"/>
              <a:pathLst>
                <a:path w="570168" h="152400">
                  <a:moveTo>
                    <a:pt x="0" y="0"/>
                  </a:moveTo>
                  <a:lnTo>
                    <a:pt x="570168" y="0"/>
                  </a:lnTo>
                  <a:lnTo>
                    <a:pt x="570168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55C8C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028700" y="3758427"/>
            <a:ext cx="7472835" cy="908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84"/>
              </a:lnSpc>
            </a:pPr>
            <a:r>
              <a:rPr lang="en-US" sz="6884">
                <a:solidFill>
                  <a:srgbClr val="000000"/>
                </a:solidFill>
                <a:latin typeface="League Spartan"/>
              </a:rPr>
              <a:t>[FOTO KARYA ]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4957168"/>
            <a:ext cx="6433982" cy="935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9"/>
              </a:lnSpc>
            </a:pPr>
            <a:r>
              <a:rPr lang="en-US" sz="2399">
                <a:solidFill>
                  <a:srgbClr val="000000"/>
                </a:solidFill>
                <a:latin typeface="Montserrat"/>
              </a:rPr>
              <a:t>Jangan lupa lakukan </a:t>
            </a:r>
            <a:r>
              <a:rPr lang="en-US" sz="2399">
                <a:solidFill>
                  <a:srgbClr val="000000"/>
                </a:solidFill>
                <a:latin typeface="Montserrat Italics"/>
              </a:rPr>
              <a:t>linking </a:t>
            </a:r>
            <a:r>
              <a:rPr lang="en-US" sz="2399">
                <a:solidFill>
                  <a:srgbClr val="000000"/>
                </a:solidFill>
                <a:latin typeface="Montserrat"/>
              </a:rPr>
              <a:t>ke karya yang diterbitkan.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522886" y="1848215"/>
            <a:ext cx="4933948" cy="575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757"/>
              </a:lnSpc>
              <a:spcBef>
                <a:spcPct val="0"/>
              </a:spcBef>
            </a:pPr>
            <a:r>
              <a:rPr lang="en-US" sz="3171" dirty="0">
                <a:solidFill>
                  <a:srgbClr val="494949"/>
                </a:solidFill>
                <a:latin typeface="Poppins Bold" panose="020B0604020202020204" charset="0"/>
                <a:cs typeface="Poppins Bold" panose="020B0604020202020204" charset="0"/>
              </a:rPr>
              <a:t>Situations/Challenges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522886" y="4477933"/>
            <a:ext cx="3851106" cy="575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757"/>
              </a:lnSpc>
              <a:spcBef>
                <a:spcPct val="0"/>
              </a:spcBef>
            </a:pPr>
            <a:r>
              <a:rPr lang="en-US" sz="3171" dirty="0">
                <a:solidFill>
                  <a:srgbClr val="494949"/>
                </a:solidFill>
                <a:latin typeface="Poppins Bold" panose="020B0604020202020204" charset="0"/>
                <a:cs typeface="Poppins Bold" panose="020B0604020202020204" charset="0"/>
              </a:rPr>
              <a:t>Responsibilities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522886" y="7142790"/>
            <a:ext cx="4933948" cy="575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757"/>
              </a:lnSpc>
              <a:spcBef>
                <a:spcPct val="0"/>
              </a:spcBef>
            </a:pPr>
            <a:r>
              <a:rPr lang="en-US" sz="3171" dirty="0">
                <a:solidFill>
                  <a:srgbClr val="494949"/>
                </a:solidFill>
                <a:latin typeface="Poppins Bold" panose="020B0604020202020204" charset="0"/>
                <a:cs typeface="Poppins Bold" panose="020B0604020202020204" charset="0"/>
              </a:rPr>
              <a:t>Achievements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493451" y="2510807"/>
            <a:ext cx="6183532" cy="1275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07"/>
              </a:lnSpc>
              <a:spcBef>
                <a:spcPct val="0"/>
              </a:spcBef>
            </a:pPr>
            <a:r>
              <a:rPr lang="en-US" sz="2271">
                <a:solidFill>
                  <a:srgbClr val="000000"/>
                </a:solidFill>
                <a:latin typeface="Montserrat"/>
              </a:rPr>
              <a:t>Jelaskan situasi atau tantangan yang dihadapi perusahaan serta kaitannya dengan tanggung jawabmu.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493451" y="5140526"/>
            <a:ext cx="6482187" cy="846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07"/>
              </a:lnSpc>
              <a:spcBef>
                <a:spcPct val="0"/>
              </a:spcBef>
            </a:pPr>
            <a:r>
              <a:rPr lang="en-US" sz="2271">
                <a:solidFill>
                  <a:srgbClr val="000000"/>
                </a:solidFill>
                <a:latin typeface="Montserrat"/>
              </a:rPr>
              <a:t>Jelaskan tugas dan peranmu dalam menjawab tantangan tersebut.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493451" y="7805383"/>
            <a:ext cx="6765849" cy="846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07"/>
              </a:lnSpc>
              <a:spcBef>
                <a:spcPct val="0"/>
              </a:spcBef>
            </a:pPr>
            <a:r>
              <a:rPr lang="en-US" sz="2271">
                <a:solidFill>
                  <a:srgbClr val="000000"/>
                </a:solidFill>
                <a:latin typeface="Montserrat"/>
              </a:rPr>
              <a:t>Jelaskan hasil dan pencapaian yang kamu dapatkan dari karyamu.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5364848" cy="8229600"/>
            <a:chOff x="0" y="0"/>
            <a:chExt cx="1978638" cy="3035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78638" cy="3035202"/>
            </a:xfrm>
            <a:custGeom>
              <a:avLst/>
              <a:gdLst/>
              <a:ahLst/>
              <a:cxnLst/>
              <a:rect l="l" t="t" r="r" b="b"/>
              <a:pathLst>
                <a:path w="1978638" h="3035202">
                  <a:moveTo>
                    <a:pt x="0" y="0"/>
                  </a:moveTo>
                  <a:lnTo>
                    <a:pt x="1978638" y="0"/>
                  </a:lnTo>
                  <a:lnTo>
                    <a:pt x="1978638" y="3035202"/>
                  </a:lnTo>
                  <a:lnTo>
                    <a:pt x="0" y="3035202"/>
                  </a:lnTo>
                  <a:close/>
                </a:path>
              </a:pathLst>
            </a:custGeom>
            <a:solidFill>
              <a:srgbClr val="255C8C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175958" y="2099591"/>
            <a:ext cx="10083342" cy="608781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645195" y="3947654"/>
            <a:ext cx="4131857" cy="3398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76"/>
              </a:lnSpc>
            </a:pPr>
            <a:r>
              <a:rPr lang="en-US" sz="5230" spc="292" dirty="0">
                <a:solidFill>
                  <a:srgbClr val="FFFFFF"/>
                </a:solidFill>
                <a:latin typeface="Poppins Bold" panose="020B0604020202020204" charset="0"/>
                <a:cs typeface="Poppins Bold" panose="020B0604020202020204" charset="0"/>
              </a:rPr>
              <a:t>XY AGENCY</a:t>
            </a:r>
          </a:p>
          <a:p>
            <a:pPr>
              <a:lnSpc>
                <a:spcPts val="6276"/>
              </a:lnSpc>
            </a:pPr>
            <a:endParaRPr lang="en-US" sz="5230" spc="292" dirty="0">
              <a:solidFill>
                <a:srgbClr val="FFFFFF"/>
              </a:solidFill>
              <a:latin typeface="Poppins Bold" panose="020B0604020202020204" charset="0"/>
              <a:cs typeface="Poppins Bold" panose="020B0604020202020204" charset="0"/>
            </a:endParaRPr>
          </a:p>
          <a:p>
            <a:pPr>
              <a:lnSpc>
                <a:spcPts val="3756"/>
              </a:lnSpc>
            </a:pPr>
            <a:r>
              <a:rPr lang="en-US" sz="3130" spc="175" dirty="0">
                <a:solidFill>
                  <a:srgbClr val="FFFFFF"/>
                </a:solidFill>
                <a:latin typeface="Poppins Bold" panose="020B0604020202020204" charset="0"/>
                <a:cs typeface="Poppins Bold" panose="020B0604020202020204" charset="0"/>
              </a:rPr>
              <a:t>CONTENT WRITER INTERN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45195" y="7397031"/>
            <a:ext cx="4131857" cy="790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60"/>
              </a:lnSpc>
              <a:spcBef>
                <a:spcPct val="0"/>
              </a:spcBef>
            </a:pPr>
            <a:r>
              <a:rPr lang="en-US" sz="2257">
                <a:solidFill>
                  <a:srgbClr val="EFECE7"/>
                </a:solidFill>
                <a:latin typeface="Montserrat"/>
              </a:rPr>
              <a:t>Jelaskan </a:t>
            </a:r>
            <a:r>
              <a:rPr lang="en-US" sz="2257">
                <a:solidFill>
                  <a:srgbClr val="EFECE7"/>
                </a:solidFill>
                <a:latin typeface="Montserrat Italics"/>
              </a:rPr>
              <a:t>job descriptions </a:t>
            </a:r>
            <a:r>
              <a:rPr lang="en-US" sz="2257">
                <a:solidFill>
                  <a:srgbClr val="EFECE7"/>
                </a:solidFill>
                <a:latin typeface="Montserrat"/>
              </a:rPr>
              <a:t>secara singkat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15400" y="0"/>
            <a:ext cx="9372600" cy="10287000"/>
            <a:chOff x="0" y="0"/>
            <a:chExt cx="1743766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43766" cy="1913890"/>
            </a:xfrm>
            <a:custGeom>
              <a:avLst/>
              <a:gdLst/>
              <a:ahLst/>
              <a:cxnLst/>
              <a:rect l="l" t="t" r="r" b="b"/>
              <a:pathLst>
                <a:path w="1743766" h="1913890">
                  <a:moveTo>
                    <a:pt x="0" y="0"/>
                  </a:moveTo>
                  <a:lnTo>
                    <a:pt x="1743766" y="0"/>
                  </a:lnTo>
                  <a:lnTo>
                    <a:pt x="1743766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DDDDDD">
                <a:alpha val="17647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5272439" y="8928100"/>
            <a:ext cx="1986861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Montserrat"/>
              </a:rPr>
              <a:t>Page xx of xx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28700" y="8021771"/>
            <a:ext cx="1562949" cy="417760"/>
            <a:chOff x="0" y="0"/>
            <a:chExt cx="570168" cy="152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70168" cy="152400"/>
            </a:xfrm>
            <a:custGeom>
              <a:avLst/>
              <a:gdLst/>
              <a:ahLst/>
              <a:cxnLst/>
              <a:rect l="l" t="t" r="r" b="b"/>
              <a:pathLst>
                <a:path w="570168" h="152400">
                  <a:moveTo>
                    <a:pt x="0" y="0"/>
                  </a:moveTo>
                  <a:lnTo>
                    <a:pt x="570168" y="0"/>
                  </a:lnTo>
                  <a:lnTo>
                    <a:pt x="570168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55C8C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028700" y="3758427"/>
            <a:ext cx="7472835" cy="908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84"/>
              </a:lnSpc>
            </a:pPr>
            <a:r>
              <a:rPr lang="en-US" sz="6884">
                <a:solidFill>
                  <a:srgbClr val="000000"/>
                </a:solidFill>
                <a:latin typeface="League Spartan"/>
              </a:rPr>
              <a:t>[FOTO KARYA ]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4957168"/>
            <a:ext cx="6433982" cy="935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9"/>
              </a:lnSpc>
            </a:pPr>
            <a:r>
              <a:rPr lang="en-US" sz="2399">
                <a:solidFill>
                  <a:srgbClr val="000000"/>
                </a:solidFill>
                <a:latin typeface="Montserrat"/>
              </a:rPr>
              <a:t>Jangan lupa lakukan </a:t>
            </a:r>
            <a:r>
              <a:rPr lang="en-US" sz="2399">
                <a:solidFill>
                  <a:srgbClr val="000000"/>
                </a:solidFill>
                <a:latin typeface="Montserrat Italics"/>
              </a:rPr>
              <a:t>linking </a:t>
            </a:r>
            <a:r>
              <a:rPr lang="en-US" sz="2399">
                <a:solidFill>
                  <a:srgbClr val="000000"/>
                </a:solidFill>
                <a:latin typeface="Montserrat"/>
              </a:rPr>
              <a:t>ke karya yang diterbitkan.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522886" y="1848215"/>
            <a:ext cx="4933948" cy="575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757"/>
              </a:lnSpc>
              <a:spcBef>
                <a:spcPct val="0"/>
              </a:spcBef>
            </a:pPr>
            <a:r>
              <a:rPr lang="en-US" sz="3171" dirty="0">
                <a:solidFill>
                  <a:srgbClr val="494949"/>
                </a:solidFill>
                <a:latin typeface="Poppins Bold" panose="020B0604020202020204" charset="0"/>
                <a:cs typeface="Poppins Bold" panose="020B0604020202020204" charset="0"/>
              </a:rPr>
              <a:t>Situations/Challenges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522886" y="4477933"/>
            <a:ext cx="3851106" cy="575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757"/>
              </a:lnSpc>
              <a:spcBef>
                <a:spcPct val="0"/>
              </a:spcBef>
            </a:pPr>
            <a:r>
              <a:rPr lang="en-US" sz="3171" dirty="0">
                <a:solidFill>
                  <a:srgbClr val="494949"/>
                </a:solidFill>
                <a:latin typeface="Poppins Bold" panose="020B0604020202020204" charset="0"/>
                <a:cs typeface="Poppins Bold" panose="020B0604020202020204" charset="0"/>
              </a:rPr>
              <a:t>Responsibilities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522886" y="7142790"/>
            <a:ext cx="4933948" cy="575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757"/>
              </a:lnSpc>
              <a:spcBef>
                <a:spcPct val="0"/>
              </a:spcBef>
            </a:pPr>
            <a:r>
              <a:rPr lang="en-US" sz="3171" dirty="0">
                <a:solidFill>
                  <a:srgbClr val="494949"/>
                </a:solidFill>
                <a:latin typeface="Poppins Bold" panose="020B0604020202020204" charset="0"/>
                <a:cs typeface="Poppins Bold" panose="020B0604020202020204" charset="0"/>
              </a:rPr>
              <a:t>Achievements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493451" y="2510807"/>
            <a:ext cx="6183532" cy="1275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07"/>
              </a:lnSpc>
              <a:spcBef>
                <a:spcPct val="0"/>
              </a:spcBef>
            </a:pPr>
            <a:r>
              <a:rPr lang="en-US" sz="2271">
                <a:solidFill>
                  <a:srgbClr val="000000"/>
                </a:solidFill>
                <a:latin typeface="Montserrat"/>
              </a:rPr>
              <a:t>Jelaskan situasi atau tantangan yang dihadapi perusahaan serta kaitannya dengan tanggung jawabmu.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493451" y="5140526"/>
            <a:ext cx="6482187" cy="846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07"/>
              </a:lnSpc>
              <a:spcBef>
                <a:spcPct val="0"/>
              </a:spcBef>
            </a:pPr>
            <a:r>
              <a:rPr lang="en-US" sz="2271">
                <a:solidFill>
                  <a:srgbClr val="000000"/>
                </a:solidFill>
                <a:latin typeface="Montserrat"/>
              </a:rPr>
              <a:t>Jelaskan tugas dan peranmu dalam menjawab tantangan tersebut.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493451" y="7805383"/>
            <a:ext cx="6765849" cy="846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07"/>
              </a:lnSpc>
              <a:spcBef>
                <a:spcPct val="0"/>
              </a:spcBef>
            </a:pPr>
            <a:r>
              <a:rPr lang="en-US" sz="2271">
                <a:solidFill>
                  <a:srgbClr val="000000"/>
                </a:solidFill>
                <a:latin typeface="Montserrat"/>
              </a:rPr>
              <a:t>Jelaskan hasil dan pencapaian yang kamu dapatkan dari karyamu.</a:t>
            </a:r>
          </a:p>
        </p:txBody>
      </p:sp>
    </p:spTree>
    <p:extLst>
      <p:ext uri="{BB962C8B-B14F-4D97-AF65-F5344CB8AC3E}">
        <p14:creationId xmlns:p14="http://schemas.microsoft.com/office/powerpoint/2010/main" val="346124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1701236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01235" cy="1913890"/>
            </a:xfrm>
            <a:custGeom>
              <a:avLst/>
              <a:gdLst/>
              <a:ahLst/>
              <a:cxnLst/>
              <a:rect l="l" t="t" r="r" b="b"/>
              <a:pathLst>
                <a:path w="1701235" h="1913890">
                  <a:moveTo>
                    <a:pt x="0" y="0"/>
                  </a:moveTo>
                  <a:lnTo>
                    <a:pt x="1701235" y="0"/>
                  </a:lnTo>
                  <a:lnTo>
                    <a:pt x="1701235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55C8C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1028700"/>
            <a:ext cx="16230600" cy="7599101"/>
            <a:chOff x="0" y="0"/>
            <a:chExt cx="19872376" cy="930416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872376" cy="9304166"/>
            </a:xfrm>
            <a:custGeom>
              <a:avLst/>
              <a:gdLst/>
              <a:ahLst/>
              <a:cxnLst/>
              <a:rect l="l" t="t" r="r" b="b"/>
              <a:pathLst>
                <a:path w="19872376" h="9304166">
                  <a:moveTo>
                    <a:pt x="0" y="0"/>
                  </a:moveTo>
                  <a:lnTo>
                    <a:pt x="0" y="9304166"/>
                  </a:lnTo>
                  <a:lnTo>
                    <a:pt x="19872376" y="9304166"/>
                  </a:lnTo>
                  <a:lnTo>
                    <a:pt x="19872376" y="0"/>
                  </a:lnTo>
                  <a:lnTo>
                    <a:pt x="0" y="0"/>
                  </a:lnTo>
                  <a:close/>
                  <a:moveTo>
                    <a:pt x="19811417" y="9243206"/>
                  </a:moveTo>
                  <a:lnTo>
                    <a:pt x="59690" y="9243206"/>
                  </a:lnTo>
                  <a:lnTo>
                    <a:pt x="59690" y="59690"/>
                  </a:lnTo>
                  <a:lnTo>
                    <a:pt x="19811417" y="59690"/>
                  </a:lnTo>
                  <a:lnTo>
                    <a:pt x="19811417" y="9243206"/>
                  </a:lnTo>
                  <a:close/>
                </a:path>
              </a:pathLst>
            </a:custGeom>
            <a:solidFill>
              <a:srgbClr val="EFECE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340493" y="3938569"/>
            <a:ext cx="11607015" cy="1204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91"/>
              </a:lnSpc>
            </a:pPr>
            <a:r>
              <a:rPr lang="en-US" sz="8524" dirty="0">
                <a:solidFill>
                  <a:srgbClr val="EFECE7"/>
                </a:solidFill>
                <a:latin typeface="Poppins Bold" panose="020B0604020202020204" charset="0"/>
                <a:cs typeface="Poppins Bold" panose="020B0604020202020204" charset="0"/>
              </a:rPr>
              <a:t>LET'S GET IN TOUCH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264573" y="6002088"/>
            <a:ext cx="11758853" cy="458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69"/>
              </a:lnSpc>
            </a:pPr>
            <a:r>
              <a:rPr lang="en-US" sz="2899">
                <a:solidFill>
                  <a:srgbClr val="EFECE7"/>
                </a:solidFill>
                <a:latin typeface="Montserrat Bold"/>
              </a:rPr>
              <a:t>[Cantumkan email, nomor telepon, dan media sosial kamu]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252471" y="7363459"/>
            <a:ext cx="1783058" cy="29501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252471" y="1971064"/>
            <a:ext cx="1783058" cy="2950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308</Words>
  <Application>Microsoft Office PowerPoint</Application>
  <PresentationFormat>Custom</PresentationFormat>
  <Paragraphs>77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Poppins Bold</vt:lpstr>
      <vt:lpstr>League Spartan Bold</vt:lpstr>
      <vt:lpstr>Garet Bold</vt:lpstr>
      <vt:lpstr>Calibri</vt:lpstr>
      <vt:lpstr>Montserrat Bold</vt:lpstr>
      <vt:lpstr>Montserrat Italics</vt:lpstr>
      <vt:lpstr>Arial</vt:lpstr>
      <vt:lpstr>Aileron Regular</vt:lpstr>
      <vt:lpstr>Aileron Regular Bold</vt:lpstr>
      <vt:lpstr>Garet</vt:lpstr>
      <vt:lpstr>League Spartan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&amp; White Minimal Creative Portfolio Presentation</dc:title>
  <cp:lastModifiedBy>HP</cp:lastModifiedBy>
  <cp:revision>2</cp:revision>
  <dcterms:created xsi:type="dcterms:W3CDTF">2006-08-16T00:00:00Z</dcterms:created>
  <dcterms:modified xsi:type="dcterms:W3CDTF">2022-09-18T17:36:09Z</dcterms:modified>
  <dc:identifier>DAFMlyWseN4</dc:identifier>
</cp:coreProperties>
</file>